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0" r:id="rId3"/>
    <p:sldId id="263" r:id="rId4"/>
    <p:sldId id="264" r:id="rId5"/>
    <p:sldId id="269" r:id="rId6"/>
    <p:sldId id="270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89F"/>
    <a:srgbClr val="073F9D"/>
    <a:srgbClr val="9BB3D7"/>
    <a:srgbClr val="50A6A6"/>
    <a:srgbClr val="EDF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39" autoAdjust="0"/>
    <p:restoredTop sz="92339" autoAdjust="0"/>
  </p:normalViewPr>
  <p:slideViewPr>
    <p:cSldViewPr snapToGrid="0">
      <p:cViewPr varScale="1">
        <p:scale>
          <a:sx n="53" d="100"/>
          <a:sy n="53" d="100"/>
        </p:scale>
        <p:origin x="590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5FD72-BEE3-4B36-BDAF-434BB0582D7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9E6E3-4B96-40E1-A3F2-0BC660D169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34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FFF36-A51F-42B5-8BF7-5CECEBC38743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8197C-45EA-4991-BCAF-46CA0E13E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52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005CE-243A-47C1-8DB1-9A6E378791E7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5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CA9B0-20F8-479F-A5F8-8A5D250D8F75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68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4719-4079-4DF6-96DA-61EF4F73D2C0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31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CE224-C3D8-4D88-9DF6-58F3C7C5AA41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294412" y="6372252"/>
            <a:ext cx="2743200" cy="365125"/>
          </a:xfrm>
        </p:spPr>
        <p:txBody>
          <a:bodyPr/>
          <a:lstStyle>
            <a:lvl1pPr>
              <a:defRPr sz="1800" b="1"/>
            </a:lvl1pPr>
          </a:lstStyle>
          <a:p>
            <a:fld id="{29F21396-111B-4B5C-B7E2-582932F279F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449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5447E-1068-458B-8362-46BCBA0640B4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55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ED374-2EB1-4196-929E-A2BACBBA08A2}" type="datetime1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74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2355F-0C64-4453-B3FB-77A48E4EF93A}" type="datetime1">
              <a:rPr lang="ru-RU" smtClean="0"/>
              <a:t>17.12.2025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023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994E-17F5-4CDE-B765-8710874C03DF}" type="datetime1">
              <a:rPr lang="ru-RU" smtClean="0"/>
              <a:t>17.12.2025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4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1D9E5-DE92-446D-BC1F-6C911F207B24}" type="datetime1">
              <a:rPr lang="ru-RU" smtClean="0"/>
              <a:t>17.12.2025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41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BB3AF-467A-4FEB-9259-A7AB24DE6FA7}" type="datetime1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57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B00D-B3BE-4DAA-A145-51B3F335876C}" type="datetime1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13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734C-3681-4A5B-B57D-42B6698DA4C5}" type="datetime1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Объект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644163140"/>
              </p:ext>
            </p:extLst>
          </p:nvPr>
        </p:nvGraphicFramePr>
        <p:xfrm>
          <a:off x="444731" y="201613"/>
          <a:ext cx="1389063" cy="111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8" name="CorelDRAW" r:id="rId15" imgW="1388271" imgH="1117604" progId="CorelDraw.Graphic.21">
                  <p:embed/>
                </p:oleObj>
              </mc:Choice>
              <mc:Fallback>
                <p:oleObj name="CorelDRAW" r:id="rId15" imgW="1388271" imgH="1117604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4731" y="201613"/>
                        <a:ext cx="1389063" cy="111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26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stufff3952-hue/Project/tree/mai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9026" y="1547159"/>
            <a:ext cx="119110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40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 algn="ctr"/>
            <a:endParaRPr lang="ru-RU" sz="32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36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Создание игры по примеру </a:t>
            </a:r>
            <a:r>
              <a:rPr lang="en-US" sz="36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“Doodle Jump”</a:t>
            </a:r>
            <a:endParaRPr lang="ru-RU" sz="3200" b="1" i="1" dirty="0"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0" y="6450676"/>
            <a:ext cx="889462" cy="270799"/>
          </a:xfrm>
        </p:spPr>
        <p:txBody>
          <a:bodyPr/>
          <a:lstStyle/>
          <a:p>
            <a:fld id="{29F21396-111B-4B5C-B7E2-582932F279F0}" type="slidenum">
              <a:rPr lang="ru-RU" smtClean="0"/>
              <a:t>1</a:t>
            </a:fld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107055" y="4739415"/>
            <a:ext cx="29630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Над проектом работали:</a:t>
            </a:r>
            <a:endParaRPr lang="en-US" dirty="0"/>
          </a:p>
          <a:p>
            <a:r>
              <a:rPr lang="ru-RU" dirty="0"/>
              <a:t>Царёв Владислав Евгеньевич и</a:t>
            </a:r>
          </a:p>
          <a:p>
            <a:r>
              <a:rPr lang="ru-RU" dirty="0"/>
              <a:t>Черкашин Сергей</a:t>
            </a:r>
            <a:endParaRPr lang="en-US" dirty="0"/>
          </a:p>
          <a:p>
            <a:r>
              <a:rPr lang="ru-RU" dirty="0"/>
              <a:t>Дмитриевич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3900" y="6216743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Иркутск 2025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07055" y="3731491"/>
            <a:ext cx="296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https://github.com/stufff3952-hue/Project/tree/main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ED83E1-EE00-4AE2-B6AF-21A24DEAC1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729" y="3556515"/>
            <a:ext cx="1754326" cy="175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91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10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18835" y="2272145"/>
            <a:ext cx="104001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Создали игру по подобию </a:t>
            </a:r>
            <a:r>
              <a:rPr lang="en-US" sz="3600" dirty="0"/>
              <a:t>“Doodle Jump”.</a:t>
            </a:r>
            <a:r>
              <a:rPr lang="ru-RU" sz="3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Научились использовать </a:t>
            </a:r>
            <a:r>
              <a:rPr lang="en-US" sz="3600" dirty="0"/>
              <a:t>Unity.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Частично изучили язык программирования С</a:t>
            </a:r>
            <a:r>
              <a:rPr lang="en-US" sz="3600" dirty="0"/>
              <a:t>#.</a:t>
            </a:r>
            <a:endParaRPr lang="ru-RU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2284010" y="895927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8198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2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895927" y="2228671"/>
            <a:ext cx="104001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Главный герой автоматически прыгает вверх.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Игрок управляет только горизонтальным перемещением (влево/вправо).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Цель — подняться как можно выше, избегая падения вниз.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Добавить элементы: </a:t>
            </a:r>
            <a:r>
              <a:rPr lang="ru-RU" sz="3200" dirty="0">
                <a:solidFill>
                  <a:srgbClr val="1F2328"/>
                </a:solidFill>
              </a:rPr>
              <a:t>монетки</a:t>
            </a:r>
            <a:r>
              <a:rPr lang="ru-RU" sz="3200" b="0" i="0" dirty="0">
                <a:solidFill>
                  <a:srgbClr val="1F2328"/>
                </a:solidFill>
                <a:effectLst/>
              </a:rPr>
              <a:t>, счётчик очков.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13526" y="942109"/>
            <a:ext cx="283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Актуальность</a:t>
            </a:r>
          </a:p>
        </p:txBody>
      </p:sp>
    </p:spTree>
    <p:extLst>
      <p:ext uri="{BB962C8B-B14F-4D97-AF65-F5344CB8AC3E}">
        <p14:creationId xmlns:p14="http://schemas.microsoft.com/office/powerpoint/2010/main" val="3137211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3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895927" y="2259449"/>
            <a:ext cx="1040014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Язык программирования: C#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b="0" i="0" dirty="0">
                <a:solidFill>
                  <a:srgbClr val="1F2328"/>
                </a:solidFill>
                <a:effectLst/>
              </a:rPr>
              <a:t>Среда разработки: </a:t>
            </a:r>
            <a:r>
              <a:rPr lang="en-US" sz="3200" b="0" i="0" dirty="0">
                <a:solidFill>
                  <a:srgbClr val="1F2328"/>
                </a:solidFill>
                <a:effectLst/>
              </a:rPr>
              <a:t>Unity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1F2328"/>
                </a:solidFill>
              </a:rPr>
              <a:t>Операционная система</a:t>
            </a:r>
            <a:r>
              <a:rPr lang="en-US" sz="3200" dirty="0">
                <a:solidFill>
                  <a:srgbClr val="1F2328"/>
                </a:solidFill>
              </a:rPr>
              <a:t>:</a:t>
            </a:r>
            <a:r>
              <a:rPr lang="ru-RU" sz="3200" dirty="0">
                <a:solidFill>
                  <a:srgbClr val="1F2328"/>
                </a:solidFill>
              </a:rPr>
              <a:t> </a:t>
            </a:r>
            <a:r>
              <a:rPr lang="en-US" sz="3200" dirty="0">
                <a:solidFill>
                  <a:srgbClr val="1F2328"/>
                </a:solidFill>
              </a:rPr>
              <a:t>Windows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1F2328"/>
                </a:solidFill>
              </a:rPr>
              <a:t>Графический редактор: </a:t>
            </a:r>
            <a:r>
              <a:rPr lang="en-US" sz="3200" dirty="0">
                <a:solidFill>
                  <a:srgbClr val="1F2328"/>
                </a:solidFill>
              </a:rPr>
              <a:t>Paint</a:t>
            </a:r>
            <a:r>
              <a:rPr lang="ru-RU" sz="3200" dirty="0">
                <a:solidFill>
                  <a:srgbClr val="1F2328"/>
                </a:solidFill>
              </a:rPr>
              <a:t>, </a:t>
            </a:r>
            <a:r>
              <a:rPr lang="en-US" sz="3200" dirty="0" err="1">
                <a:solidFill>
                  <a:srgbClr val="1F2328"/>
                </a:solidFill>
              </a:rPr>
              <a:t>Krita</a:t>
            </a:r>
            <a:endParaRPr lang="ru-RU" sz="3200" dirty="0">
              <a:solidFill>
                <a:srgbClr val="1F2328"/>
              </a:solidFill>
            </a:endParaRPr>
          </a:p>
          <a:p>
            <a:pPr algn="l"/>
            <a:endParaRPr lang="ru-RU" sz="3200" b="0" i="0" dirty="0">
              <a:solidFill>
                <a:srgbClr val="1F2328"/>
              </a:solidFill>
              <a:effectLst/>
            </a:endParaRPr>
          </a:p>
          <a:p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7280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Используемый стек технологий</a:t>
            </a:r>
          </a:p>
        </p:txBody>
      </p:sp>
    </p:spTree>
    <p:extLst>
      <p:ext uri="{BB962C8B-B14F-4D97-AF65-F5344CB8AC3E}">
        <p14:creationId xmlns:p14="http://schemas.microsoft.com/office/powerpoint/2010/main" val="2123271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4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Описание реализации проекты, основные моменты (передвижение персонажа)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32FB89-9FA9-4869-97F8-C730ADE54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854" y="2142438"/>
            <a:ext cx="4823878" cy="410070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C5D5BE7-09FF-425A-9E12-D1F75D1FA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268" y="2142437"/>
            <a:ext cx="4823878" cy="410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08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30F9BD-6971-4880-A06F-EC3BE4E80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055" y="412422"/>
            <a:ext cx="9138745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Описание реализации проекты, основные моменты (генерация платформ)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913F1A-8290-4C72-B3A3-5C79696E0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5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A17F98-1980-4482-B9E9-BCF814CA6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47" y="1737985"/>
            <a:ext cx="3901937" cy="461836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3604980-F0F7-4014-AEC1-35F2B8B66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486" y="1737985"/>
            <a:ext cx="4165600" cy="461836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ADF860B-1BC4-4C18-8C85-D71A8A669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087" y="1737985"/>
            <a:ext cx="3829366" cy="461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09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30F9BD-6971-4880-A06F-EC3BE4E80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055" y="412422"/>
            <a:ext cx="9138745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Описание реализации проекты, основные моменты (генерация платформ)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913F1A-8290-4C72-B3A3-5C79696E0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F86233-7D8F-477A-BA5C-165E4B0C7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37985"/>
            <a:ext cx="5141686" cy="461836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5C5F0AD-A6C3-4D4D-AFE9-698CAC419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7985"/>
            <a:ext cx="5578323" cy="269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62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7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30524" y="2142438"/>
            <a:ext cx="373413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Царёв Владислав Евгеньевич:</a:t>
            </a:r>
          </a:p>
          <a:p>
            <a:r>
              <a:rPr lang="ru-RU" sz="2200" dirty="0" err="1"/>
              <a:t>Кодинг</a:t>
            </a:r>
            <a:r>
              <a:rPr lang="ru-RU" sz="22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Механика монеток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Мертвой зоны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Телепортация игрока на противоположную сторону карты при прохождении через край экрана </a:t>
            </a:r>
          </a:p>
          <a:p>
            <a:r>
              <a:rPr lang="ru-RU" sz="2200" dirty="0"/>
              <a:t>Графика: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Все основные спрайты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Разделение работы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B8CD4E-6452-49AF-B55E-F84FA81945E9}"/>
              </a:ext>
            </a:extLst>
          </p:cNvPr>
          <p:cNvSpPr txBox="1"/>
          <p:nvPr/>
        </p:nvSpPr>
        <p:spPr>
          <a:xfrm>
            <a:off x="7155543" y="2142438"/>
            <a:ext cx="400593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Черкашин Сергей Дмитриевич:</a:t>
            </a:r>
          </a:p>
          <a:p>
            <a:r>
              <a:rPr lang="ru-RU" sz="2200" dirty="0" err="1"/>
              <a:t>Кодинг</a:t>
            </a:r>
            <a:r>
              <a:rPr lang="ru-RU" sz="22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Передвижение персонажа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Генерация уровня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Передвижение камеры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Пружинки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/>
              <a:t>Враги</a:t>
            </a:r>
            <a:endParaRPr lang="ru-RU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Собрал игру</a:t>
            </a:r>
          </a:p>
        </p:txBody>
      </p:sp>
    </p:spTree>
    <p:extLst>
      <p:ext uri="{BB962C8B-B14F-4D97-AF65-F5344CB8AC3E}">
        <p14:creationId xmlns:p14="http://schemas.microsoft.com/office/powerpoint/2010/main" val="1107917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8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Результат</a:t>
            </a:r>
          </a:p>
        </p:txBody>
      </p:sp>
      <p:pic>
        <p:nvPicPr>
          <p:cNvPr id="3" name="Геймплей">
            <a:hlinkClick r:id="" action="ppaction://media"/>
            <a:extLst>
              <a:ext uri="{FF2B5EF4-FFF2-40B4-BE49-F238E27FC236}">
                <a16:creationId xmlns:a16="http://schemas.microsoft.com/office/drawing/2014/main" id="{5E40A768-663B-4719-BB46-ACB49D91DC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3111" y="1810364"/>
            <a:ext cx="9545777" cy="492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3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9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349828" y="5196114"/>
            <a:ext cx="3512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Черкашин Сергей Дмитриевич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Профили </a:t>
            </a:r>
            <a:r>
              <a:rPr lang="ru-RU" sz="3600" dirty="0" err="1"/>
              <a:t>гитхаб</a:t>
            </a:r>
            <a:r>
              <a:rPr lang="ru-RU" sz="3600" dirty="0"/>
              <a:t> участников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8A3F93-7808-4EC2-8015-0D08750421E3}"/>
              </a:ext>
            </a:extLst>
          </p:cNvPr>
          <p:cNvSpPr txBox="1"/>
          <p:nvPr/>
        </p:nvSpPr>
        <p:spPr>
          <a:xfrm>
            <a:off x="7683326" y="5177392"/>
            <a:ext cx="322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Царёв Владислав Евгеньевич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E71927-E857-4986-95DD-2A286F6CA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1477"/>
            <a:ext cx="6096000" cy="253591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0F61563-E5BC-4C51-8CFC-CC9D69BE2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1476"/>
            <a:ext cx="6096000" cy="253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51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206</Words>
  <Application>Microsoft Office PowerPoint</Application>
  <PresentationFormat>Широкоэкранный</PresentationFormat>
  <Paragraphs>56</Paragraphs>
  <Slides>10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Тема Office</vt:lpstr>
      <vt:lpstr>CorelDRAW</vt:lpstr>
      <vt:lpstr>Презентация PowerPoint</vt:lpstr>
      <vt:lpstr>Презентация PowerPoint</vt:lpstr>
      <vt:lpstr>Презентация PowerPoint</vt:lpstr>
      <vt:lpstr>Презентация PowerPoint</vt:lpstr>
      <vt:lpstr>Описание реализации проекты, основные моменты (генерация платформ)</vt:lpstr>
      <vt:lpstr>Описание реализации проекты, основные моменты (генерация платформ)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cvladislav972@gmail.com</cp:lastModifiedBy>
  <cp:revision>125</cp:revision>
  <dcterms:created xsi:type="dcterms:W3CDTF">2021-02-08T11:39:32Z</dcterms:created>
  <dcterms:modified xsi:type="dcterms:W3CDTF">2025-12-17T13:24:10Z</dcterms:modified>
</cp:coreProperties>
</file>

<file path=docProps/thumbnail.jpeg>
</file>